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9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85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55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4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9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85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84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73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18864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Kwietniowe i majowe święta kierują naszą uwagę na </a:t>
            </a:r>
            <a:r>
              <a:rPr lang="pl-PL" b="1" dirty="0" smtClean="0"/>
              <a:t>literaturę.</a:t>
            </a:r>
            <a:endParaRPr lang="pl-PL" b="1" dirty="0"/>
          </a:p>
          <a:p>
            <a:pPr algn="ctr"/>
            <a:r>
              <a:rPr lang="pl-PL" b="1" dirty="0"/>
              <a:t>Międzynarodowy Dzień Książki( 24.04.) i  Dzień Bibliotekarza i Bibliotek (8.V.)przypominają o pięknej pasji czytania.</a:t>
            </a:r>
          </a:p>
          <a:p>
            <a:pPr algn="ctr"/>
            <a:r>
              <a:rPr lang="pl-PL" b="1" dirty="0"/>
              <a:t> </a:t>
            </a:r>
          </a:p>
          <a:p>
            <a:pPr algn="ctr"/>
            <a:r>
              <a:rPr lang="pl-PL" b="1" dirty="0"/>
              <a:t>A my na przedszkolnej stronie internetowej </a:t>
            </a:r>
            <a:r>
              <a:rPr lang="pl-PL" b="1" dirty="0" smtClean="0"/>
              <a:t>startujemy </a:t>
            </a:r>
          </a:p>
          <a:p>
            <a:pPr algn="ctr"/>
            <a:r>
              <a:rPr lang="pl-PL" b="1" dirty="0" smtClean="0"/>
              <a:t> </a:t>
            </a:r>
            <a:r>
              <a:rPr lang="pl-PL" b="1" dirty="0"/>
              <a:t>z Galerią </a:t>
            </a:r>
            <a:r>
              <a:rPr lang="pl-PL" b="1" dirty="0" smtClean="0"/>
              <a:t> </a:t>
            </a:r>
            <a:r>
              <a:rPr lang="pl-PL" b="1" dirty="0"/>
              <a:t>Ukochanej Książki </a:t>
            </a:r>
            <a:r>
              <a:rPr lang="pl-PL" b="1" smtClean="0"/>
              <a:t>Nie Tylko </a:t>
            </a:r>
            <a:r>
              <a:rPr lang="pl-PL" b="1" dirty="0" smtClean="0"/>
              <a:t>z Lat </a:t>
            </a:r>
            <a:r>
              <a:rPr lang="pl-PL" b="1" dirty="0"/>
              <a:t>Dziecinnych. </a:t>
            </a:r>
            <a:endParaRPr lang="pl-PL" b="1" dirty="0" smtClean="0"/>
          </a:p>
          <a:p>
            <a:pPr algn="ctr"/>
            <a:r>
              <a:rPr lang="pl-PL" b="1" dirty="0" smtClean="0"/>
              <a:t>Wracamy </a:t>
            </a:r>
            <a:r>
              <a:rPr lang="pl-PL" b="1" dirty="0"/>
              <a:t>wspomnieniami, polecamy, wycieramy kręcącą się w oku łzę. Podzielcie się swoimi najwspanialszymi lekturami. Na każdą z nich czeka miejsce w Galerii. </a:t>
            </a:r>
            <a:r>
              <a:rPr lang="pl-PL" b="1" dirty="0" smtClean="0"/>
              <a:t>Czekamy na Wasze  zdjęcia  i rekomendacje.</a:t>
            </a:r>
          </a:p>
          <a:p>
            <a:pPr algn="ctr"/>
            <a:endParaRPr lang="pl-PL" b="1" dirty="0"/>
          </a:p>
          <a:p>
            <a:pPr algn="ctr"/>
            <a:r>
              <a:rPr lang="pl-PL" sz="3600" b="1" dirty="0" smtClean="0"/>
              <a:t>Zapraszamy </a:t>
            </a:r>
            <a:r>
              <a:rPr lang="pl-PL" sz="3600" b="1" dirty="0">
                <a:sym typeface="Wingdings"/>
              </a:rPr>
              <a:t></a:t>
            </a:r>
            <a:endParaRPr lang="pl-P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88" y="3933056"/>
            <a:ext cx="3436640" cy="25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907">
            <a:off x="152703" y="2808130"/>
            <a:ext cx="2146780" cy="214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722">
            <a:off x="6655649" y="2909896"/>
            <a:ext cx="2304000" cy="20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piewajÄca lipka Bajki SÅowian Zachodnich Opracowanie zbior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157">
            <a:off x="999766" y="607466"/>
            <a:ext cx="432641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588224" y="3140968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Bajki  </a:t>
            </a:r>
            <a:r>
              <a:rPr lang="pl-PL" dirty="0"/>
              <a:t>z ziem polskich, czeskich, łużyckich, </a:t>
            </a:r>
            <a:r>
              <a:rPr lang="pl-PL" dirty="0" smtClean="0"/>
              <a:t>słowackich przekazują  ludową mądrość. Pełne wesołych ilustracji śmieszą,  uczą , niekiedy </a:t>
            </a:r>
            <a:r>
              <a:rPr lang="pl-PL" dirty="0" smtClean="0"/>
              <a:t>straszą. Doskonale </a:t>
            </a:r>
            <a:r>
              <a:rPr lang="pl-PL" dirty="0" smtClean="0"/>
              <a:t>wypełniały  czas niepogody.</a:t>
            </a:r>
          </a:p>
          <a:p>
            <a:r>
              <a:rPr lang="pl-PL" dirty="0" smtClean="0"/>
              <a:t>Gorąco polecam</a:t>
            </a:r>
          </a:p>
          <a:p>
            <a:r>
              <a:rPr lang="pl-PL" dirty="0" smtClean="0"/>
              <a:t>p. Beata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537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5734" r="4382" b="6853"/>
          <a:stretch/>
        </p:blipFill>
        <p:spPr bwMode="auto">
          <a:xfrm rot="6308244">
            <a:off x="3508634" y="1318584"/>
            <a:ext cx="5761241" cy="41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69269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Zaczytana, ukochana, liczy lat więcej niż ma polecająca ją pani Ala. Baśnie wysłuchane do poduszki  gwarantują niezwykłe , barwne sny.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50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2" y="3140736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916000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90872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Kiedyś książka służyła tylko czytania. Dziś zmienia się, bywa interaktywna i można się nią dosłownie bawić. Jak  tą, która zachwyciła panią Alę. Oto prosty sposób , by stworzyć własnego potwora. I to codziennie innego.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428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068">
            <a:off x="611560" y="332656"/>
            <a:ext cx="4563000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012160" y="908720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Wprowadzały  w świat pełen dziwów, czarów</a:t>
            </a:r>
          </a:p>
          <a:p>
            <a:pPr algn="just"/>
            <a:r>
              <a:rPr lang="pl-PL" dirty="0" smtClean="0"/>
              <a:t> i magii. Świat, gdzie dobro w końcu zwyciężało, </a:t>
            </a:r>
          </a:p>
          <a:p>
            <a:pPr algn="just"/>
            <a:r>
              <a:rPr lang="pl-PL" dirty="0" smtClean="0"/>
              <a:t>a z bolesnych lekcji wyciągało się cenne nauki na przyszłość. Baśnie, których karty przewracały wielokrotnie dziecięce dłonie – poleca pani Agatka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0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3752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173</Words>
  <Application>Microsoft Office PowerPoint</Application>
  <PresentationFormat>Pokaz na ekranie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Tomek</cp:lastModifiedBy>
  <cp:revision>10</cp:revision>
  <dcterms:created xsi:type="dcterms:W3CDTF">2020-05-04T15:43:07Z</dcterms:created>
  <dcterms:modified xsi:type="dcterms:W3CDTF">2020-05-05T11:42:04Z</dcterms:modified>
</cp:coreProperties>
</file>