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9" r:id="rId2"/>
  </p:sldIdLst>
  <p:sldSz cx="6858000" cy="9144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619" y="301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37B13C-D4FC-4A70-A63D-8EE7741626C1}" type="datetimeFigureOut">
              <a:rPr lang="pl-PL" smtClean="0"/>
              <a:t>2023-10-08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1A6E40-24F2-4F63-A7C3-E9BBC860722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430350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dirty="0" smtClean="0"/>
              <a:t>https://przedszkole67.stronyzklasa.pl/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1A6E40-24F2-4F63-A7C3-E9BBC8607224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441274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2023-10-08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2023-10-08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2023-10-08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2023-10-08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2023-10-08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2023-10-08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2023-10-08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2023-10-08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2023-10-08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2023-10-08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2023-10-08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7FA3B-C404-4317-B0BC-953931111309}" type="datetimeFigureOut">
              <a:rPr lang="pl-PL" smtClean="0"/>
              <a:t>2023-10-08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10" Type="http://schemas.microsoft.com/office/2007/relationships/hdphoto" Target="../media/hdphoto1.wdp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260648" y="2339752"/>
            <a:ext cx="3672408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1000" dirty="0"/>
              <a:t>Jako szerzej nieznane, a może nieco zapomniane miejsce pamięci wybrano budynek na ul. Normy 6. Na jego fasadzie umieszczona jest tablica informująca, iż tam, w mieszkaniu Walerii i Ignacego Stachowskich mieściła się w sierpniu1919 r. Powiatowa Komenda Polskiej Organizacji Wojskowej. Dzielnica Bogucice była przecież sceną zaciętych walk I </a:t>
            </a:r>
            <a:r>
              <a:rPr lang="pl-PL" sz="1000" dirty="0" err="1"/>
              <a:t>i</a:t>
            </a:r>
            <a:r>
              <a:rPr lang="pl-PL" sz="1000" dirty="0"/>
              <a:t> II powstania śląskiego.</a:t>
            </a:r>
          </a:p>
          <a:p>
            <a:pPr algn="just"/>
            <a:r>
              <a:rPr lang="pl-PL" sz="1000" dirty="0"/>
              <a:t>Lista nazwisk wyrytych na czarnej płycie jest niemała; i nie brakuje na niej kobiet. O tych postaciach przedszkolacy z pomocą internetowych wyszukiwarek gromadzą informacje stawiając pierwsze kroki nie tylko w historycznym, ale i wirtualnym świecie.</a:t>
            </a:r>
          </a:p>
          <a:p>
            <a:pPr algn="just"/>
            <a:r>
              <a:rPr lang="pl-PL" sz="1000" dirty="0"/>
              <a:t>Przypadająca w 2023r. 101 rocznica powrotu części Górnego Śląska do Polski, obchody Narodowego Dnia Powstań Śląskich w dniu 20 czerwca i sierpniowe wspomnienie I </a:t>
            </a:r>
            <a:r>
              <a:rPr lang="pl-PL" sz="1000" dirty="0" err="1"/>
              <a:t>i</a:t>
            </a:r>
            <a:r>
              <a:rPr lang="pl-PL" sz="1000" dirty="0"/>
              <a:t> II powstania śląskiego stały się w przedszkolu okazją do przeprowadzenia zajęć edukacyjnych, własnoręcznego przygotowania zniczy, które podczas wyjścia zostały zapalone pod tablicą. Wiedzę historyczną przedszkolacy zdobywają najlepiej poprzez działanie.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2636912" y="5144616"/>
            <a:ext cx="398829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1000" dirty="0"/>
              <a:t>Dziecięcej aktywności nie może też zabraknąć przy oddawaniu hołdu bohaterowi II wojny światowej, żołnierzowi odznaczonemu Orderem Krzyża Virtuti Militari, Krzyżem Walecznych i Krzyżem Komandorskim OOP – Janowi Kazimierzowi Boguckiemu. Pamięć o nim trwa dzięki prostej, skromnej płycie nagrobnej na </a:t>
            </a:r>
            <a:r>
              <a:rPr lang="pl-PL" sz="1000" dirty="0" smtClean="0"/>
              <a:t>bogucickim </a:t>
            </a:r>
            <a:r>
              <a:rPr lang="pl-PL" sz="1000" dirty="0"/>
              <a:t>cmentarzu. To miejsce, pełne powagi i ciszy odwiedziły przedszkolaki - odpowiednio przygotowane do tego przez wychowawców – dzięki autorskim prezentacjom, adaptacjom tekstów i dostosowaniu ich treści do wrażliwości i rozumowania najmłodszych. Ciepłe jeszcze dni zbliżającej się jesieni wiernie oddają wrześniową aurę pamiętnego, 1939 roku. </a:t>
            </a:r>
          </a:p>
          <a:p>
            <a:pPr algn="just"/>
            <a:r>
              <a:rPr lang="pl-PL" sz="1000" dirty="0"/>
              <a:t>Losy kapitana Boguckiego jak w pigułce pokazują złożoność polskiej historii. Urodzony we Lwowie, więziony przez NKWD, walczący na wojennym szlaku armii Andersa, uczestnik bitwy o Monte Cassino, znalazł później, w miejsce utraconej, swoją małą ojczyznę na Śląsku. Postać nieznana, warta tu, lokalnie, w dzielnicy, odkrycia i upamiętnienia. Oprócz cyklicznych wyjść i  dbałości o miejsce spoczynku, MP 67 złoży wniosek do IPN o</a:t>
            </a:r>
            <a:r>
              <a:rPr lang="pl-PL" sz="1000" i="1" dirty="0"/>
              <a:t> </a:t>
            </a:r>
            <a:r>
              <a:rPr lang="pl-PL" sz="1000" dirty="0"/>
              <a:t>ujęcie go w ewidencji grobów weteranów walk o wolność i niepodległość Polski. Status taki stanowi podstawę do objęcia instytucjonalną formą opieki i czytelnego oznakowania. Tabliczka z biało - czerwonymi barwami przykuje wzrok niejednego przechodnia odwiedzającego cmentarz skłaniając do refleksji.</a:t>
            </a:r>
          </a:p>
          <a:p>
            <a:pPr algn="just"/>
            <a:endParaRPr lang="pl-PL" sz="1000" dirty="0" smtClean="0"/>
          </a:p>
        </p:txBody>
      </p:sp>
      <p:sp>
        <p:nvSpPr>
          <p:cNvPr id="6" name="pole tekstowe 5"/>
          <p:cNvSpPr txBox="1"/>
          <p:nvPr/>
        </p:nvSpPr>
        <p:spPr>
          <a:xfrm>
            <a:off x="260648" y="8478872"/>
            <a:ext cx="63672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1000" dirty="0"/>
              <a:t>O ocalenie i przywrócenie pamięci takich okruchów historii w przedszkolnej inicjatywie właśnie chodzi. Tysiące z nich, rozsianych po całym kraju i poza jego granicami to najtrwalszy zapis narodowych dziejów, kronika bez kart, piękna i różnorodna. Obecna </a:t>
            </a:r>
            <a:r>
              <a:rPr lang="pl-PL" sz="1000" dirty="0" smtClean="0"/>
              <a:t>taż obok, </a:t>
            </a:r>
            <a:r>
              <a:rPr lang="pl-PL" sz="1000" dirty="0"/>
              <a:t>w Bogucicach</a:t>
            </a:r>
            <a:r>
              <a:rPr lang="pl-PL" sz="1000" dirty="0" smtClean="0"/>
              <a:t>.</a:t>
            </a:r>
            <a:r>
              <a:rPr lang="pl-PL" sz="1000" dirty="0"/>
              <a:t> </a:t>
            </a:r>
            <a:r>
              <a:rPr lang="pl-PL" sz="1000" dirty="0" smtClean="0"/>
              <a:t>              </a:t>
            </a:r>
          </a:p>
          <a:p>
            <a:endParaRPr lang="pl-PL" sz="1000" dirty="0"/>
          </a:p>
        </p:txBody>
      </p:sp>
      <p:sp>
        <p:nvSpPr>
          <p:cNvPr id="7" name="pole tekstowe 6"/>
          <p:cNvSpPr txBox="1"/>
          <p:nvPr/>
        </p:nvSpPr>
        <p:spPr>
          <a:xfrm>
            <a:off x="2214168" y="8759517"/>
            <a:ext cx="45283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pl-PL" sz="1000" i="1" dirty="0" smtClean="0"/>
          </a:p>
          <a:p>
            <a:pPr algn="r"/>
            <a:endParaRPr lang="pl-PL" sz="1000" dirty="0"/>
          </a:p>
        </p:txBody>
      </p:sp>
      <p:pic>
        <p:nvPicPr>
          <p:cNvPr id="9" name="Obraz 8"/>
          <p:cNvPicPr/>
          <p:nvPr/>
        </p:nvPicPr>
        <p:blipFill rotWithShape="1">
          <a:blip r:embed="rId3"/>
          <a:srcRect l="16005" t="16295" r="24075" b="11327"/>
          <a:stretch/>
        </p:blipFill>
        <p:spPr bwMode="auto">
          <a:xfrm rot="657689">
            <a:off x="4003891" y="4011656"/>
            <a:ext cx="1221874" cy="862290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Obraz 9" descr="C:\Users\Tomek\AppData\Local\Temp\20230811_101006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4" t="114" r="7307" b="11712"/>
          <a:stretch/>
        </p:blipFill>
        <p:spPr bwMode="auto">
          <a:xfrm>
            <a:off x="4941168" y="2424832"/>
            <a:ext cx="1628154" cy="2232000"/>
          </a:xfrm>
          <a:prstGeom prst="rect">
            <a:avLst/>
          </a:prstGeom>
          <a:ln w="88900" cap="sq" cmpd="thickThin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Obraz 10" descr="C:\Users\Tomek\AppData\Local\Temp\20230811_101128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6819" y="2483768"/>
            <a:ext cx="680333" cy="936104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pole tekstowe 11"/>
          <p:cNvSpPr txBox="1"/>
          <p:nvPr/>
        </p:nvSpPr>
        <p:spPr>
          <a:xfrm>
            <a:off x="260648" y="471032"/>
            <a:ext cx="648072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/>
              <a:t> </a:t>
            </a:r>
          </a:p>
          <a:p>
            <a:pPr algn="just"/>
            <a:r>
              <a:rPr lang="pl-PL" sz="1000" dirty="0"/>
              <a:t>Bogucice - jeden z najstarszych obszarów miasta Katowice. Dawna wieś, tereny rolnicze z zagrodami wzdłuż potoku </a:t>
            </a:r>
            <a:r>
              <a:rPr lang="pl-PL" sz="1000" noProof="1" smtClean="0"/>
              <a:t>boguckiego, na które </a:t>
            </a:r>
            <a:r>
              <a:rPr lang="pl-PL" sz="1000" dirty="0" smtClean="0"/>
              <a:t>w</a:t>
            </a:r>
            <a:r>
              <a:rPr lang="pl-PL" sz="1000" dirty="0"/>
              <a:t> XIX wieku zdecydowanie i bezkompromisowo wkroczył przemysł i całkowicie je odmienił.</a:t>
            </a:r>
          </a:p>
          <a:p>
            <a:pPr algn="just"/>
            <a:r>
              <a:rPr lang="pl-PL" sz="1000" dirty="0"/>
              <a:t>Bogucice - miejsce dzielące koleje losu tej części Polski. O większości mówią skryte w archiwach mapy, ryciny i zapiski. O mienionych, wcale nie tak odległych czasach świadczy zabudowa, a o niektórych zdarzeniach i postaciach przypominają tablice i pomniki.</a:t>
            </a:r>
          </a:p>
          <a:p>
            <a:pPr algn="just"/>
            <a:r>
              <a:rPr lang="pl-PL" sz="1000" dirty="0"/>
              <a:t>To właśnie te Bogucice dla MP nr 67 stały się celem realizacji programu „ Przedszkole patriotów”. </a:t>
            </a:r>
          </a:p>
          <a:p>
            <a:pPr algn="just"/>
            <a:r>
              <a:rPr lang="pl-PL" sz="1000" dirty="0"/>
              <a:t>Placówka usytuowana jest na osiedlu „Gwiazdy”, a więc administracyjnie poza granicami dzielnicy; od lat jednak korzysta z jej ofert. Zabawy i spacery w piękniejącym z roku na rok parku, zajęcia w MBP filia 33 i MDK, współpraca z ZSP nr 9 i MP nr 22, warsztaty muzyczne w NOSPR, lekcje muzealne w MŚ to przykłady tych związków.</a:t>
            </a:r>
          </a:p>
          <a:p>
            <a:pPr algn="just"/>
            <a:r>
              <a:rPr lang="pl-PL" sz="1000" dirty="0"/>
              <a:t>W tym roku w Bogucicach wychowankowie MP 67 tropią ślady historii zdobywając certyfikat</a:t>
            </a:r>
            <a:r>
              <a:rPr lang="pl-PL" sz="1000" b="1" dirty="0"/>
              <a:t> </a:t>
            </a:r>
            <a:r>
              <a:rPr lang="pl-PL" sz="1000" dirty="0"/>
              <a:t>Śląskiego Kuratora Oświaty. </a:t>
            </a:r>
          </a:p>
          <a:p>
            <a:pPr algn="just"/>
            <a:r>
              <a:rPr lang="pl-PL" sz="1000" dirty="0" smtClean="0"/>
              <a:t>Gdzie spotkać można przedszkolaków?</a:t>
            </a:r>
          </a:p>
          <a:p>
            <a:pPr algn="just"/>
            <a:endParaRPr lang="pl-PL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l-PL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l-PL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l-PL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l-PL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l-PL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l-PL" sz="1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l-PL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l-PL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Obraz 13" descr="D:\mp 67 zad 15 16 i 1314\2022 2023\szkołą patriotów\zdjecia\IMG-20230907-WA0015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83" t="14638" r="26851" b="16050"/>
          <a:stretch/>
        </p:blipFill>
        <p:spPr bwMode="auto">
          <a:xfrm>
            <a:off x="430600" y="6588224"/>
            <a:ext cx="1974639" cy="157893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Obraz 14" descr="D:\mp 67 zad 15 16 i 1314\2022 2023\szkołą patriotów\zdjecia\IMG-20230907-WA0012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324" y="5144616"/>
            <a:ext cx="995359" cy="129959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6" name="Obraz 15" descr="D:\mp 67 zad 15 16 i 1314\2022 2023\szkołą patriotów\zdjecia\IMG-20230907-WA0020.jpg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56" t="10798" r="2183" b="25750"/>
          <a:stretch/>
        </p:blipFill>
        <p:spPr bwMode="auto">
          <a:xfrm>
            <a:off x="372428" y="6661291"/>
            <a:ext cx="2208985" cy="1764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Obraz 16" descr="Untitled"/>
          <p:cNvPicPr/>
          <p:nvPr/>
        </p:nvPicPr>
        <p:blipFill>
          <a:blip r:embed="rId9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40" y="5220072"/>
            <a:ext cx="733037" cy="100811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8" name="Obraz 17" descr="C:\Users\Tomek\AppData\Local\Temp\20230811_101128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3547" y="2424832"/>
            <a:ext cx="680333" cy="936104"/>
          </a:xfrm>
          <a:prstGeom prst="rect">
            <a:avLst/>
          </a:prstGeom>
          <a:ln w="88900" cap="sq" cmpd="thickThin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9" name="pole tekstowe 18"/>
          <p:cNvSpPr txBox="1"/>
          <p:nvPr/>
        </p:nvSpPr>
        <p:spPr>
          <a:xfrm>
            <a:off x="393324" y="107504"/>
            <a:ext cx="6192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 dirty="0" smtClean="0">
                <a:solidFill>
                  <a:srgbClr val="FF0000"/>
                </a:solidFill>
              </a:rPr>
              <a:t>Przedszkole Patriotów – projekt edukacyjny  Śląskiego Kuratora Oświaty </a:t>
            </a:r>
          </a:p>
          <a:p>
            <a:pPr algn="ctr"/>
            <a:r>
              <a:rPr lang="pl-PL" sz="1400" b="1" dirty="0" smtClean="0">
                <a:solidFill>
                  <a:srgbClr val="FF0000"/>
                </a:solidFill>
              </a:rPr>
              <a:t>Ślady historii odkrywane przez  przedszkolaków w Bogucicach  </a:t>
            </a:r>
            <a:endParaRPr lang="pl-PL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024680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82</Words>
  <Application>Microsoft Office PowerPoint</Application>
  <PresentationFormat>Pokaz na ekranie (4:3)</PresentationFormat>
  <Paragraphs>24</Paragraphs>
  <Slides>1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</vt:i4>
      </vt:variant>
    </vt:vector>
  </HeadingPairs>
  <TitlesOfParts>
    <vt:vector size="2" baseType="lpstr">
      <vt:lpstr>Motyw pakietu Office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BEATA</dc:creator>
  <cp:lastModifiedBy>Tomek</cp:lastModifiedBy>
  <cp:revision>13</cp:revision>
  <dcterms:created xsi:type="dcterms:W3CDTF">2023-09-03T10:32:19Z</dcterms:created>
  <dcterms:modified xsi:type="dcterms:W3CDTF">2023-10-08T21:01:09Z</dcterms:modified>
</cp:coreProperties>
</file>