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4" r:id="rId4"/>
    <p:sldId id="258" r:id="rId5"/>
    <p:sldId id="265" r:id="rId6"/>
    <p:sldId id="273" r:id="rId7"/>
    <p:sldId id="259" r:id="rId8"/>
    <p:sldId id="266" r:id="rId9"/>
    <p:sldId id="260" r:id="rId10"/>
    <p:sldId id="269" r:id="rId11"/>
    <p:sldId id="267" r:id="rId12"/>
    <p:sldId id="261" r:id="rId13"/>
    <p:sldId id="268" r:id="rId14"/>
    <p:sldId id="262" r:id="rId15"/>
    <p:sldId id="270" r:id="rId16"/>
    <p:sldId id="263" r:id="rId17"/>
    <p:sldId id="271" r:id="rId18"/>
    <p:sldId id="272" r:id="rId19"/>
    <p:sldId id="274" r:id="rId2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8AF92-1309-4996-85B2-8BCD940E4AB4}" type="datetimeFigureOut">
              <a:rPr lang="pl-PL" smtClean="0"/>
              <a:t>2023-05-08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C5D81E-62A3-42E1-8AF7-04307C8281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119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https://www.interhome.pl/travelguide/wlochy/top-10-atrakcji-we-wloszech-ktore-trzeba-zobaczyc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5D81E-62A3-42E1-8AF7-04307C82819D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118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https://lifestyler.pl/najpiekniejsze-miejsca-we-wloszech/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5D81E-62A3-42E1-8AF7-04307C82819D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0997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https://www.interhome.pl/travelguide/wlochy/top-10-atrakcji-we-wloszech-ktore-trzeba-zobaczyc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5D81E-62A3-42E1-8AF7-04307C82819D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0673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https://lifestyler.pl/najpiekniejsze-miejsca-we-wloszech/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5D81E-62A3-42E1-8AF7-04307C82819D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3183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https://www.budowle.pl/budowla/krzywa-wieza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5D81E-62A3-42E1-8AF7-04307C82819D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2068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https://lifestyler.pl/najpiekniejsze-miejsca-we-wloszech/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5D81E-62A3-42E1-8AF7-04307C82819D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8480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https://lifestyler.pl/najpiekniejsze-miejsca-we-wloszech/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5D81E-62A3-42E1-8AF7-04307C82819D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0792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https://lifestyler.pl/najpiekniejsze-miejsca-we-wloszech/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5D81E-62A3-42E1-8AF7-04307C82819D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7440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https://lifestyler.pl/najpiekniejsze-miejsca-we-wloszech/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5D81E-62A3-42E1-8AF7-04307C82819D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4354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https://lifestyler.pl/najpiekniejsze-miejsca-we-wloszech/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5D81E-62A3-42E1-8AF7-04307C82819D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1870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https://www.interhome.pl/travelguide/wlochy/top-10-atrakcji-we-wloszech-ktore-trzeba-zobaczyc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5D81E-62A3-42E1-8AF7-04307C82819D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4680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https://lifestyler.pl/najpiekniejsze-miejsca-we-wloszech/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5D81E-62A3-42E1-8AF7-04307C82819D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9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https://r.pl/blog/wlochy-najwazniejsze-atrakcje-i-ciekawe-miejsca-w-italii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5D81E-62A3-42E1-8AF7-04307C82819D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700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https://www.interhome.pl/travelguide/wlochy/top-10-atrakcji-we-wloszech-ktore-trzeba-zobaczyc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5D81E-62A3-42E1-8AF7-04307C82819D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2808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https://lifestyler.pl/najpiekniejsze-miejsca-we-wloszech/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5D81E-62A3-42E1-8AF7-04307C82819D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6922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https://www.interhome.pl/travelguide/wlochy/top-10-atrakcji-we-wloszech-ktore-trzeba-zobaczyc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5D81E-62A3-42E1-8AF7-04307C82819D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6509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https://lifestyler.pl/najpiekniejsze-miejsca-we-wloszech/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C5D81E-62A3-42E1-8AF7-04307C82819D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03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427F-DCAD-420C-A202-060B41B78F94}" type="datetimeFigureOut">
              <a:rPr lang="pl-PL" smtClean="0"/>
              <a:t>2023-05-08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22359-5E87-4A47-849B-42CAC631FC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2448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427F-DCAD-420C-A202-060B41B78F94}" type="datetimeFigureOut">
              <a:rPr lang="pl-PL" smtClean="0"/>
              <a:t>2023-05-08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22359-5E87-4A47-849B-42CAC631FC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3105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427F-DCAD-420C-A202-060B41B78F94}" type="datetimeFigureOut">
              <a:rPr lang="pl-PL" smtClean="0"/>
              <a:t>2023-05-08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22359-5E87-4A47-849B-42CAC631FC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6615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427F-DCAD-420C-A202-060B41B78F94}" type="datetimeFigureOut">
              <a:rPr lang="pl-PL" smtClean="0"/>
              <a:t>2023-05-08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22359-5E87-4A47-849B-42CAC631FC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484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427F-DCAD-420C-A202-060B41B78F94}" type="datetimeFigureOut">
              <a:rPr lang="pl-PL" smtClean="0"/>
              <a:t>2023-05-08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22359-5E87-4A47-849B-42CAC631FC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93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427F-DCAD-420C-A202-060B41B78F94}" type="datetimeFigureOut">
              <a:rPr lang="pl-PL" smtClean="0"/>
              <a:t>2023-05-08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22359-5E87-4A47-849B-42CAC631FC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85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427F-DCAD-420C-A202-060B41B78F94}" type="datetimeFigureOut">
              <a:rPr lang="pl-PL" smtClean="0"/>
              <a:t>2023-05-08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22359-5E87-4A47-849B-42CAC631FC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044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427F-DCAD-420C-A202-060B41B78F94}" type="datetimeFigureOut">
              <a:rPr lang="pl-PL" smtClean="0"/>
              <a:t>2023-05-08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22359-5E87-4A47-849B-42CAC631FC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3490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427F-DCAD-420C-A202-060B41B78F94}" type="datetimeFigureOut">
              <a:rPr lang="pl-PL" smtClean="0"/>
              <a:t>2023-05-08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22359-5E87-4A47-849B-42CAC631FC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3240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427F-DCAD-420C-A202-060B41B78F94}" type="datetimeFigureOut">
              <a:rPr lang="pl-PL" smtClean="0"/>
              <a:t>2023-05-08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22359-5E87-4A47-849B-42CAC631FC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9164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427F-DCAD-420C-A202-060B41B78F94}" type="datetimeFigureOut">
              <a:rPr lang="pl-PL" smtClean="0"/>
              <a:t>2023-05-08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22359-5E87-4A47-849B-42CAC631FC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040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8427F-DCAD-420C-A202-060B41B78F94}" type="datetimeFigureOut">
              <a:rPr lang="pl-PL" smtClean="0"/>
              <a:t>2023-05-08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22359-5E87-4A47-849B-42CAC631FC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3737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ifestyler.pl/najpiekniejsze-miejsca-we-wloszech/" TargetMode="External"/><Relationship Id="rId2" Type="http://schemas.openxmlformats.org/officeDocument/2006/relationships/hyperlink" Target="https://www.interhome.pl/travelguide/wlochy/top-10-atrakcji-we-wloszech-ktore-trzeba-zobaczyc?partnerid=IH1000223&amp;gad=1&amp;gclid=Cj0KCQjwu-KiBhCsARIsAPztUF0QqFsOSAtwBEez6-I0RspUeUbcOAEHwauUFdQot2fGSO70zcxf9rYaAq29EALw_wcB&amp;gclsrc=aw.ds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772400" cy="1470025"/>
          </a:xfrm>
        </p:spPr>
        <p:txBody>
          <a:bodyPr/>
          <a:lstStyle/>
          <a:p>
            <a:r>
              <a:rPr lang="pl-PL" dirty="0" smtClean="0"/>
              <a:t>Co warto zobaczyć będąc we WŁOSZECH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39552" y="4973588"/>
            <a:ext cx="3888432" cy="1561728"/>
          </a:xfrm>
        </p:spPr>
        <p:txBody>
          <a:bodyPr>
            <a:normAutofit/>
          </a:bodyPr>
          <a:lstStyle/>
          <a:p>
            <a:r>
              <a:rPr lang="pl-PL" sz="1400" dirty="0" smtClean="0">
                <a:solidFill>
                  <a:schemeClr val="tx1"/>
                </a:solidFill>
              </a:rPr>
              <a:t>Prezentację przygotowano w ramach Projektu Edukacyjnego „Europa i ja”.</a:t>
            </a:r>
          </a:p>
          <a:p>
            <a:endParaRPr lang="pl-PL" sz="1400" dirty="0">
              <a:solidFill>
                <a:schemeClr val="tx1"/>
              </a:solidFill>
            </a:endParaRPr>
          </a:p>
          <a:p>
            <a:endParaRPr lang="pl-PL" sz="1400" dirty="0" smtClean="0">
              <a:solidFill>
                <a:schemeClr val="tx1"/>
              </a:solidFill>
            </a:endParaRPr>
          </a:p>
          <a:p>
            <a:r>
              <a:rPr lang="pl-PL" sz="1400" dirty="0" smtClean="0">
                <a:solidFill>
                  <a:schemeClr val="tx1"/>
                </a:solidFill>
              </a:rPr>
              <a:t>Miejskie Przedszkole nr 67 z Oddziałami Integracyjnymi w Katowicach</a:t>
            </a:r>
            <a:endParaRPr lang="pl-PL" sz="1400" dirty="0">
              <a:solidFill>
                <a:schemeClr val="tx1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4864"/>
            <a:ext cx="4330452" cy="433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 descr="H:\Rok_szk_2022_2023\dokumentacja\slonce_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59574"/>
            <a:ext cx="2592288" cy="272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21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Pompeje – starożytne miasto</a:t>
            </a:r>
            <a:endParaRPr lang="pl-PL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778688" cy="489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175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000">
        <p14:reveal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pl-PL" b="1" dirty="0" smtClean="0">
                <a:effectLst/>
                <a:latin typeface="IMB Plex Sans"/>
              </a:rPr>
              <a:t>Sardynia – rajska wyspa</a:t>
            </a:r>
            <a:br>
              <a:rPr lang="pl-PL" b="1" dirty="0" smtClean="0">
                <a:effectLst/>
                <a:latin typeface="IMB Plex Sans"/>
              </a:rPr>
            </a:br>
            <a:endParaRPr lang="pl-PL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109138"/>
            <a:ext cx="7965014" cy="501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38571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0" i="0" dirty="0" smtClean="0">
                <a:solidFill>
                  <a:srgbClr val="424242"/>
                </a:solidFill>
                <a:effectLst/>
                <a:latin typeface="Arial"/>
              </a:rPr>
              <a:t>Jezioro Garda na północy Włoch</a:t>
            </a:r>
            <a:endParaRPr lang="pl-PL" b="0" i="0" dirty="0">
              <a:solidFill>
                <a:srgbClr val="424242"/>
              </a:solidFill>
              <a:effectLst/>
              <a:latin typeface="Arial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2" y="1643856"/>
            <a:ext cx="6657975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246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pl-PL" b="1" dirty="0" smtClean="0">
                <a:effectLst/>
                <a:latin typeface="IMB Plex Sans"/>
              </a:rPr>
              <a:t>Mediolan – stolica mody</a:t>
            </a:r>
            <a:br>
              <a:rPr lang="pl-PL" b="1" dirty="0" smtClean="0">
                <a:effectLst/>
                <a:latin typeface="IMB Plex Sans"/>
              </a:rPr>
            </a:br>
            <a:endParaRPr lang="pl-PL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991772"/>
            <a:ext cx="8151342" cy="5134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159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0" i="0" dirty="0" smtClean="0">
                <a:solidFill>
                  <a:srgbClr val="424242"/>
                </a:solidFill>
                <a:effectLst/>
                <a:latin typeface="Arial"/>
              </a:rPr>
              <a:t>Krzywa Wieża w Pizie</a:t>
            </a:r>
            <a:br>
              <a:rPr lang="pl-PL" b="0" i="0" dirty="0" smtClean="0">
                <a:solidFill>
                  <a:srgbClr val="424242"/>
                </a:solidFill>
                <a:effectLst/>
                <a:latin typeface="Arial"/>
              </a:rPr>
            </a:br>
            <a:endParaRPr lang="pl-P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7128791" cy="534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987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Piza – słynne miejsce</a:t>
            </a:r>
            <a:endParaRPr lang="pl-PL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43" y="1412776"/>
            <a:ext cx="788805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761328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pl-PL" b="1" dirty="0" smtClean="0">
                <a:effectLst/>
                <a:latin typeface="IMB Plex Sans"/>
              </a:rPr>
              <a:t>Siena – kraina wina</a:t>
            </a:r>
            <a:br>
              <a:rPr lang="pl-PL" b="1" dirty="0" smtClean="0">
                <a:effectLst/>
                <a:latin typeface="IMB Plex Sans"/>
              </a:rPr>
            </a:br>
            <a:endParaRPr lang="pl-PL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919764"/>
            <a:ext cx="8265662" cy="520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386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Sycylia – wakacyjna wyspa</a:t>
            </a:r>
            <a:endParaRPr lang="pl-PL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049639" cy="507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656458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Werona – romantyczne miasto</a:t>
            </a:r>
            <a:endParaRPr lang="pl-PL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9" y="1340768"/>
            <a:ext cx="800237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989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Linki z których korzystano do stworzenia prezentacji:</a:t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hlinkClick r:id="rId2"/>
              </a:rPr>
              <a:t>https://www.interhome.pl/travelguide/wlochy/top-10-atrakcji-we-wloszech-ktore-trzeba-zobaczyc?partnerid=IH1000223&amp;gad=1&amp;gclid=Cj0KCQjwu-KiBhCsARIsAPztUF0QqFsOSAtwBEez6-I0RspUeUbcOAEHwauUFdQot2fGSO70zcxf9rYaAq29EALw_wcB&amp;gclsrc=aw.ds</a:t>
            </a:r>
            <a:r>
              <a:rPr lang="pl-PL" sz="2400" dirty="0" smtClean="0"/>
              <a:t> </a:t>
            </a:r>
          </a:p>
          <a:p>
            <a:endParaRPr lang="pl-PL" sz="2400" dirty="0" smtClean="0"/>
          </a:p>
          <a:p>
            <a:r>
              <a:rPr lang="pl-PL" sz="2400" dirty="0" smtClean="0">
                <a:hlinkClick r:id="rId3"/>
              </a:rPr>
              <a:t>www.budowle.pl/budowla/krzywa-wieza </a:t>
            </a:r>
          </a:p>
          <a:p>
            <a:endParaRPr lang="pl-PL" sz="2400" dirty="0" smtClean="0">
              <a:hlinkClick r:id="rId3"/>
            </a:endParaRPr>
          </a:p>
          <a:p>
            <a:r>
              <a:rPr lang="pl-PL" sz="2400" dirty="0" smtClean="0">
                <a:hlinkClick r:id="rId3"/>
              </a:rPr>
              <a:t>https://lifestyler.pl/najpiekniejsze-miejsca-we-wloszech/</a:t>
            </a:r>
            <a:r>
              <a:rPr lang="pl-PL" sz="2400" dirty="0" smtClean="0"/>
              <a:t>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87510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pl-PL" b="0" i="0" dirty="0" smtClean="0">
                <a:solidFill>
                  <a:srgbClr val="424242"/>
                </a:solidFill>
                <a:effectLst/>
                <a:latin typeface="Arial"/>
              </a:rPr>
              <a:t>Rzymskie Koloseum</a:t>
            </a:r>
            <a:br>
              <a:rPr lang="pl-PL" b="0" i="0" dirty="0" smtClean="0">
                <a:solidFill>
                  <a:srgbClr val="424242"/>
                </a:solidFill>
                <a:effectLst/>
                <a:latin typeface="Arial"/>
              </a:rPr>
            </a:b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476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7006778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pl-PL" b="1" dirty="0" smtClean="0">
                <a:effectLst/>
                <a:latin typeface="IMB Plex Sans"/>
              </a:rPr>
              <a:t>Rzym – wieczne miasto</a:t>
            </a:r>
            <a:br>
              <a:rPr lang="pl-PL" b="1" dirty="0" smtClean="0">
                <a:effectLst/>
                <a:latin typeface="IMB Plex Sans"/>
              </a:rPr>
            </a:br>
            <a:endParaRPr lang="pl-PL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98" y="1600200"/>
            <a:ext cx="718540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941890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0" i="0" dirty="0" smtClean="0">
                <a:solidFill>
                  <a:srgbClr val="424242"/>
                </a:solidFill>
                <a:effectLst/>
                <a:latin typeface="Arial"/>
              </a:rPr>
              <a:t>Bazylika Św. Piotra</a:t>
            </a:r>
            <a:endParaRPr lang="pl-PL" b="0" i="0" dirty="0">
              <a:solidFill>
                <a:srgbClr val="424242"/>
              </a:solidFill>
              <a:effectLst/>
              <a:latin typeface="Arial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346" y="1600200"/>
            <a:ext cx="641330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696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pl-PL" b="1" dirty="0" smtClean="0">
                <a:effectLst/>
                <a:latin typeface="IMB Plex Sans"/>
              </a:rPr>
              <a:t>Wenecja – miasto na wodzie</a:t>
            </a:r>
            <a:br>
              <a:rPr lang="pl-PL" b="1" dirty="0" smtClean="0">
                <a:effectLst/>
                <a:latin typeface="IMB Plex Sans"/>
              </a:rPr>
            </a:br>
            <a:endParaRPr lang="pl-PL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711597" cy="485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566778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994122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Wenecja – miasto dożów, kupców i zakochanych</a:t>
            </a:r>
            <a:endParaRPr lang="pl-PL" b="1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840760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199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0" i="0" dirty="0" smtClean="0">
                <a:solidFill>
                  <a:srgbClr val="424242"/>
                </a:solidFill>
                <a:effectLst/>
                <a:latin typeface="Arial"/>
              </a:rPr>
              <a:t>Katedra we Florencji</a:t>
            </a:r>
            <a:endParaRPr lang="pl-PL" b="0" i="0" dirty="0">
              <a:solidFill>
                <a:srgbClr val="424242"/>
              </a:solidFill>
              <a:effectLst/>
              <a:latin typeface="Arial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2" y="1629569"/>
            <a:ext cx="66579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732020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pPr fontAlgn="base"/>
            <a:r>
              <a:rPr lang="pl-PL" b="1" dirty="0" smtClean="0">
                <a:effectLst/>
                <a:latin typeface="IMB Plex Sans"/>
              </a:rPr>
              <a:t>Florencja – muzeum pod gołym niebem</a:t>
            </a:r>
            <a:br>
              <a:rPr lang="pl-PL" b="1" dirty="0" smtClean="0">
                <a:effectLst/>
                <a:latin typeface="IMB Plex Sans"/>
              </a:rPr>
            </a:br>
            <a:endParaRPr lang="pl-PL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98" y="1600200"/>
            <a:ext cx="718540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806878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0" i="0" dirty="0" smtClean="0">
                <a:solidFill>
                  <a:srgbClr val="424242"/>
                </a:solidFill>
                <a:effectLst/>
                <a:latin typeface="Arial"/>
              </a:rPr>
              <a:t>Pompeje</a:t>
            </a:r>
            <a:br>
              <a:rPr lang="pl-PL" b="0" i="0" dirty="0" smtClean="0">
                <a:solidFill>
                  <a:srgbClr val="424242"/>
                </a:solidFill>
                <a:effectLst/>
                <a:latin typeface="Arial"/>
              </a:rPr>
            </a:br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7" y="1705769"/>
            <a:ext cx="6638925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025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teka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190</Words>
  <Application>Microsoft Office PowerPoint</Application>
  <PresentationFormat>Pokaz na ekranie (4:3)</PresentationFormat>
  <Paragraphs>62</Paragraphs>
  <Slides>19</Slides>
  <Notes>17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Motyw pakietu Office</vt:lpstr>
      <vt:lpstr>Co warto zobaczyć będąc we WŁOSZECH</vt:lpstr>
      <vt:lpstr>Rzymskie Koloseum </vt:lpstr>
      <vt:lpstr>Rzym – wieczne miasto </vt:lpstr>
      <vt:lpstr>Bazylika Św. Piotra</vt:lpstr>
      <vt:lpstr>Wenecja – miasto na wodzie </vt:lpstr>
      <vt:lpstr>Wenecja – miasto dożów, kupców i zakochanych</vt:lpstr>
      <vt:lpstr>Katedra we Florencji</vt:lpstr>
      <vt:lpstr>Florencja – muzeum pod gołym niebem </vt:lpstr>
      <vt:lpstr>Pompeje </vt:lpstr>
      <vt:lpstr>Pompeje – starożytne miasto</vt:lpstr>
      <vt:lpstr>Sardynia – rajska wyspa </vt:lpstr>
      <vt:lpstr>Jezioro Garda na północy Włoch</vt:lpstr>
      <vt:lpstr>Mediolan – stolica mody </vt:lpstr>
      <vt:lpstr>Krzywa Wieża w Pizie </vt:lpstr>
      <vt:lpstr>Piza – słynne miejsce</vt:lpstr>
      <vt:lpstr>Siena – kraina wina </vt:lpstr>
      <vt:lpstr>Sycylia – wakacyjna wyspa</vt:lpstr>
      <vt:lpstr>Werona – romantyczne miasto</vt:lpstr>
      <vt:lpstr>Linki z których korzystano do stworzenia prezentacji: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Atrakcje WŁOCH</dc:title>
  <dc:creator>Bożena</dc:creator>
  <cp:lastModifiedBy>Bożena</cp:lastModifiedBy>
  <cp:revision>8</cp:revision>
  <cp:lastPrinted>2023-05-08T19:45:03Z</cp:lastPrinted>
  <dcterms:created xsi:type="dcterms:W3CDTF">2023-05-08T18:59:37Z</dcterms:created>
  <dcterms:modified xsi:type="dcterms:W3CDTF">2023-05-08T19:53:49Z</dcterms:modified>
</cp:coreProperties>
</file>