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6" r:id="rId5"/>
    <p:sldId id="264" r:id="rId6"/>
    <p:sldId id="259" r:id="rId7"/>
    <p:sldId id="257" r:id="rId8"/>
    <p:sldId id="262" r:id="rId9"/>
    <p:sldId id="26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823B"/>
    <a:srgbClr val="AFAB09"/>
    <a:srgbClr val="D6A300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DC95F7-7314-480F-A2FF-7F56C73B4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736319-B7A4-4328-9E3C-E8A83A57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B5B606-A4BA-42CE-B328-BE4B3BA6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7DDEE2-F5A8-4221-877F-00F42E08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218FAE-F9F1-4DC5-9973-50730DBE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80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A54EAD-F933-4641-BE89-3AD88146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C76A677-D94B-4FB6-8E71-560D881AF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AAF689-A805-415B-8492-007BAF6B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42837C-A026-4F2E-9E66-2AD10B75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C92F79-30B6-410A-936C-9000F3D5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9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2191B73-392E-4F8C-A0D3-B19152F0A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0263AC-9EE6-4EF0-84AA-C0B03BC9A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D3BACF-C05C-4D11-8F9C-9AF9BF77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CAAF5B-62FB-4753-9644-346EA9E6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133A6C-4CB6-4FA0-A43E-B3006D7A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7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F38C59-CBDF-4DD8-AE0B-11883059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0ACC98-18B8-4E8D-ACDA-D6620936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967A20-F829-442C-9BFB-3B4CD912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8458A4-ECD8-4D4D-AC76-ED41373D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97B0EB-DB9D-4109-A1D4-64298FDE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7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CA69A0-341E-4BB3-BE44-B07EDBA9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ED61FC-F6D2-48E9-BDF6-BB288C9AA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EC3AA3-2C78-42BE-B80B-7E24822C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C5D2FC-8198-433C-A67F-027D1E35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1B07C5-C8C8-4F7E-970E-656E5960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71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E23FE5-D2C8-483B-A084-75B6C0A7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775C5A-513E-41BE-A186-DD18F6770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448BF4-65C5-4F2A-A156-ECF8B219C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A3028B-7E42-432C-9BCF-71D8430B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1A2C77-8C76-44AA-9148-7FFCD5DE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99840D1-5E20-4D62-8A90-C59CFE7E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08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9ECD9D-E003-499C-B657-C1C9B245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3FF9F1-486E-4C46-82F2-BAEF39ECF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8021DB-79D0-41CD-A709-95C53E187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F7ADF3-D525-4E07-9E34-E5E4296F4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746657-DF22-4C22-ABFA-3FF0B11DB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854D2E5-B0D6-4BD9-9FDE-E4EB7418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86D6E68-CBEC-4EFC-A333-C15121A9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EC21BBC-ACCD-4DC4-9D59-D36FC3E8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4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B013C8-1EBA-4968-9878-5E1CF24D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B990554-6B14-46BF-921C-78981A64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AC59895-A382-4E3F-A5EE-B8A30878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2A8704-74EE-4FFB-ABF6-980EEB18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6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B61BA5D-9F7F-4F08-8E3F-66A90338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E679794-7D36-471A-B0D5-E8EADE9A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E8E6E2-B654-4606-8DFF-67990B5B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88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DB89A4-47D3-4A0C-B9AC-E8100135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2B27A-C645-4D4C-8CF8-D5F30E89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87D232A-B1C8-4FD0-973B-B3AF6FD56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C0DDBA-6121-4A72-AB75-43F98F57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F89608-CFAB-49A9-ABF3-1ADCFB9D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C2B29E-BCC9-4EB4-8C61-278422BF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77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4A27D-72B6-4C5F-A3B0-709A204E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93CDDC0-0B8A-457A-9BF7-522C75128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9848A63-6178-4548-A665-DC0CD681B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DC888B-9C17-453F-85C4-1A802F9D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080F85-2DB1-4D27-83AD-EE096ADC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13116C-B0ED-4AAC-BD60-94CB21EB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53DAD57-DEAF-41F2-B70E-C11AED77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0D5F16-5878-4243-B0D7-4169D4FE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5CAA53-8E53-47C6-8023-D8D03F147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7CC9-1071-4FA5-BBA6-E97ED9BB76F1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836714-9C2C-4927-8F1F-B0B9A114A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A41185-AA9C-409F-94E0-554391ED3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E0B6B-EA75-47AA-BB12-8AA0FA9A7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2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YkTx5EyEOZ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7tsNO76hiw&amp;list=RD07tsNO76hiw&amp;start_radio=1&amp;t=15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owzja2wW8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22EFE5-22AE-4E2B-89CD-955ADB950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7164" y="2748844"/>
            <a:ext cx="9144000" cy="988704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Widzę, słyszę, czuję.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0F6DB4-84D4-4E67-A5B1-CC0CF6E02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2474" y="3821745"/>
            <a:ext cx="8343900" cy="485775"/>
          </a:xfrm>
        </p:spPr>
        <p:txBody>
          <a:bodyPr/>
          <a:lstStyle/>
          <a:p>
            <a:r>
              <a:rPr lang="pl-PL" dirty="0"/>
              <a:t>ZABAWA – RUCH  – ODPOCZYNEK</a:t>
            </a:r>
          </a:p>
        </p:txBody>
      </p:sp>
      <p:pic>
        <p:nvPicPr>
          <p:cNvPr id="1036" name="Picture 12" descr="INTEGRACJA SENSORYCZNA - poczuj świat wszystkimi zmysłami">
            <a:extLst>
              <a:ext uri="{FF2B5EF4-FFF2-40B4-BE49-F238E27FC236}">
                <a16:creationId xmlns:a16="http://schemas.microsoft.com/office/drawing/2014/main" id="{42F13D85-CE3E-4746-A0ED-D25A68890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68" y="4467318"/>
            <a:ext cx="449039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nczace Dzieci | Pobierz Darmowe Wektory, Zdjęcia i pliki PSD">
            <a:extLst>
              <a:ext uri="{FF2B5EF4-FFF2-40B4-BE49-F238E27FC236}">
                <a16:creationId xmlns:a16="http://schemas.microsoft.com/office/drawing/2014/main" id="{A7407CAA-1ECC-42DF-87C6-A4F64265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65" y="828444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zieci W Szkole Obrazy clipart | Obrazy premium w wysokiej ...">
            <a:extLst>
              <a:ext uri="{FF2B5EF4-FFF2-40B4-BE49-F238E27FC236}">
                <a16:creationId xmlns:a16="http://schemas.microsoft.com/office/drawing/2014/main" id="{07FC5FF1-011F-48F1-8247-9B3F643BF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69" y="726120"/>
            <a:ext cx="24574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5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F4A788-41F6-4AAF-B8BE-01DBF9D7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8" y="257475"/>
            <a:ext cx="11469950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Poznajemy świat zmysłami – zapraszam do zabawy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407C9F-26E5-4870-94AC-3A2C9419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24" y="1820008"/>
            <a:ext cx="11616174" cy="4780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Zabawa relacyjna „Zwinne paluszki” według B. Formy:</a:t>
            </a:r>
            <a:endParaRPr lang="pl-PL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Dziecko wygodnie siada, Rodzic ma przed sobą jego plecy.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Wypowiadając słowa wykonuje masażyk na plecach Dziecka: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Paluszki tańczyć chciały,  </a:t>
            </a:r>
            <a:r>
              <a:rPr lang="pl-PL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l-PL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delikatne poklepywanie opuszkami palców pleców Dziecka</a:t>
            </a:r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 razem się spotkały</a:t>
            </a:r>
            <a:r>
              <a:rPr lang="pl-PL" sz="21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  <a:r>
              <a:rPr lang="pl-PL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przesunięcie do środka wyprostowanych palców lewej i prawej dłoni</a:t>
            </a:r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Dotknęły uszu, włosów,               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delikatne dotykanie wymienionych części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Policzków, czoła, nosa,                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głaskanie wymienionych części twarzy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Odpocząć nagle chciały,              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położenie obu dłoni na łopatkach Dziecka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 się napracowały.                    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lekkie ugniatanie ramion Dziecka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Z sercem na dłoni. Masażyki relaksacyjne nie tylko dla ...">
            <a:extLst>
              <a:ext uri="{FF2B5EF4-FFF2-40B4-BE49-F238E27FC236}">
                <a16:creationId xmlns:a16="http://schemas.microsoft.com/office/drawing/2014/main" id="{31CD3775-9BC1-493D-944B-02C6A5A74F02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23" y="5319816"/>
            <a:ext cx="1949166" cy="121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EDFC91-A45B-4CCD-9D68-BB139686FF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104" y="1693120"/>
            <a:ext cx="1341120" cy="134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31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E9AFDD-0C34-407F-A6D9-538EE089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Taniec na wietrze – ćwiczenia oddechowe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BBCECC-CD79-47D7-A17C-0AE04E20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Poproście rodzica o włączenie muzyki relaksacyjnej lub odgłosów natury. </a:t>
            </a:r>
          </a:p>
          <a:p>
            <a:r>
              <a:rPr lang="pl-PL" dirty="0"/>
              <a:t>Przygotujcie kawałek zielonej bibuły, sznurka lub zielonej wstążki. </a:t>
            </a:r>
          </a:p>
          <a:p>
            <a:r>
              <a:rPr lang="pl-PL" dirty="0"/>
              <a:t>Stańcie i unieście trzymany w dłoni kawałek bibuły na wysokość twarzy</a:t>
            </a:r>
          </a:p>
          <a:p>
            <a:r>
              <a:rPr lang="pl-PL" dirty="0"/>
              <a:t>Starajcie się wprawiać w delikatny ruch bibułę, sznurek lub wstążkę poprzez dmuchanie na powietrza.</a:t>
            </a:r>
          </a:p>
          <a:p>
            <a:r>
              <a:rPr lang="pl-PL" dirty="0"/>
              <a:t>Zauważcie jak rusza się bibuła, gdy dmuchacie mocno, </a:t>
            </a:r>
          </a:p>
          <a:p>
            <a:pPr marL="0" indent="0">
              <a:buNone/>
            </a:pPr>
            <a:r>
              <a:rPr lang="pl-PL" dirty="0"/>
              <a:t>a jak gdy delikatnie</a:t>
            </a:r>
          </a:p>
        </p:txBody>
      </p:sp>
      <p:pic>
        <p:nvPicPr>
          <p:cNvPr id="4" name="Symbol zastępczy zawartości 5" descr="Obraz zawierający wewnątrz, osoba, młode, dziewczynka&#10;&#10;Opis wygenerowany automatycznie">
            <a:extLst>
              <a:ext uri="{FF2B5EF4-FFF2-40B4-BE49-F238E27FC236}">
                <a16:creationId xmlns:a16="http://schemas.microsoft.com/office/drawing/2014/main" id="{CB4DBDA7-C385-4559-B9C0-69AE1B5E83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455" y="4686269"/>
            <a:ext cx="1940509" cy="18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CEF21-05E0-476E-8FFD-FD7526B2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273242"/>
            <a:ext cx="11088209" cy="13255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Zwinne paluszki – zabawa w Kopciuszka</a:t>
            </a:r>
            <a:endParaRPr lang="pl-P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07618A-DF27-416A-BF44-0B299D868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1429305"/>
            <a:ext cx="10804124" cy="4747658"/>
          </a:xfrm>
        </p:spPr>
        <p:txBody>
          <a:bodyPr>
            <a:normAutofit fontScale="85000" lnSpcReduction="20000"/>
          </a:bodyPr>
          <a:lstStyle/>
          <a:p>
            <a:r>
              <a:rPr lang="pl-PL" sz="3300"/>
              <a:t>Potrzebne </a:t>
            </a:r>
            <a:r>
              <a:rPr lang="pl-PL" sz="3300" smtClean="0"/>
              <a:t>będą</a:t>
            </a:r>
            <a:r>
              <a:rPr lang="pl-PL" sz="3300" dirty="0"/>
              <a:t>: duża miska, talerzyki, ziarna fasoli, makaron, cukier w kostkach, ryż.</a:t>
            </a:r>
          </a:p>
          <a:p>
            <a:pPr>
              <a:buNone/>
            </a:pPr>
            <a:r>
              <a:rPr lang="pl-PL" dirty="0"/>
              <a:t>Zapraszam do zabawy: wsyp do miski produkty i pomieszaj wszystkie. Następnie spróbuj jej posegregować układając produkty osobno na talerzykach.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Wspaniale, gratuluję. Jesteś zwinnym i szybkim przedszkolakiem! </a:t>
            </a:r>
          </a:p>
          <a:p>
            <a:pPr marL="0" indent="0">
              <a:buNone/>
            </a:pPr>
            <a:r>
              <a:rPr lang="pl-PL" dirty="0"/>
              <a:t>Samodzielnie posegregowałeś i rozdzieliłeś na talerzyki wiele produktów!</a:t>
            </a:r>
          </a:p>
        </p:txBody>
      </p:sp>
      <p:pic>
        <p:nvPicPr>
          <p:cNvPr id="4" name="Obraz 3" descr="segregziarenka.jpg">
            <a:extLst>
              <a:ext uri="{FF2B5EF4-FFF2-40B4-BE49-F238E27FC236}">
                <a16:creationId xmlns:a16="http://schemas.microsoft.com/office/drawing/2014/main" id="{1B901943-B72C-401B-9E76-85E5BEBA4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477" y="3093868"/>
            <a:ext cx="5783469" cy="18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7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AEBA1E-8227-4C03-BD56-9E7B3C43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365125"/>
            <a:ext cx="10936550" cy="48713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Tańcząca kukurydza – zabawa badawcza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3FA8CE-09A4-4D05-B558-AF3F700F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5" y="852256"/>
            <a:ext cx="11381172" cy="5761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wykonania domowego eksperymentu potrzebne będą: kukurydza suszona, ocet, soda oczyszczona i słoik z zieloną wodą (zabarwioną farbą zieloną).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tej zabawie potrzebna jest pomoc rodziców. Wy obserwujecie co będzie się działo,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eksperyment wykonują Rodzice.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Wykonanie: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-wypełniamy litrowy słoik do połowy jego objętości.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Dodajemy 2 łyżki sody oczyszczonej i lekko mieszamy.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Następnie wsypujemy ziarna kukurydzy (ok. 2 łyżek), opadną one na dno słoika.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Aby uzyskać efekt tańczącej kukurydzy należy na samym końcu dodać około 25 ml. octu.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Teraz obserwujemy co będzie się działo – nastąpi reakcja sody z octem po czym nasze ziarenka zaczną swój radosny taniec.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Powodzenia!!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Możecie wcześniej oglądnąć filmik z tym doświadczeniem, link: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A16CC9D-C66B-4F9F-BD83-F64F261FD565}"/>
              </a:ext>
            </a:extLst>
          </p:cNvPr>
          <p:cNvSpPr/>
          <p:nvPr/>
        </p:nvSpPr>
        <p:spPr>
          <a:xfrm>
            <a:off x="7652143" y="6005744"/>
            <a:ext cx="3438377" cy="280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u="sng" dirty="0">
                <a:solidFill>
                  <a:srgbClr val="0068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https://www.youtube.com/watch?v=YkTx5EyEOZU</a:t>
            </a:r>
            <a:endParaRPr lang="pl-PL" sz="1200" dirty="0">
              <a:solidFill>
                <a:srgbClr val="00682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 descr="Dziecięce eksperymenty - Tańcząca kukurydza - Mamo, tato, pobawmy się!">
            <a:extLst>
              <a:ext uri="{FF2B5EF4-FFF2-40B4-BE49-F238E27FC236}">
                <a16:creationId xmlns:a16="http://schemas.microsoft.com/office/drawing/2014/main" id="{4CA02973-37DC-4959-BEB2-BC4EDB1D5C9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143" y="2132340"/>
            <a:ext cx="3027693" cy="178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5161EE6-8882-4EC7-B561-D0EDF04C52CD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12716" r="8862" b="18360"/>
          <a:stretch/>
        </p:blipFill>
        <p:spPr bwMode="auto">
          <a:xfrm>
            <a:off x="5218311" y="5146589"/>
            <a:ext cx="1004935" cy="859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319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1D3ED-1A80-4312-AFA4-EF65BB0A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606" y="400246"/>
            <a:ext cx="8158579" cy="984704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Chwila wesołej gimnastyki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EFAD62-542B-4EFB-9098-10FA6ACF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1455938"/>
            <a:ext cx="10014011" cy="4785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Moi drodzy!</a:t>
            </a:r>
          </a:p>
          <a:p>
            <a:pPr marL="0" indent="0">
              <a:buNone/>
            </a:pPr>
            <a:r>
              <a:rPr lang="pl-PL" dirty="0"/>
              <a:t>Proponuję zabawę ruchową </a:t>
            </a:r>
            <a:r>
              <a:rPr lang="pl-PL" dirty="0">
                <a:solidFill>
                  <a:srgbClr val="00682F"/>
                </a:solidFill>
              </a:rPr>
              <a:t>„</a:t>
            </a:r>
            <a:r>
              <a:rPr lang="pl-PL" dirty="0">
                <a:solidFill>
                  <a:srgbClr val="00B050"/>
                </a:solidFill>
              </a:rPr>
              <a:t>Kolorowa droga”.</a:t>
            </a:r>
          </a:p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Wraz z rodzicami rozłóżcie kolorowe kartki na podłodze. Jeśli nie macie takich w domu, możecie wykorzystać białe kartki, które pokolorujecie. Ustawcie po dwóch przeciwległych stronach pokoju zabawki w kolorze zielonym (maskotka, klocek, piłka, autko).</a:t>
            </a:r>
          </a:p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Aby kartki się nie przesuwały możecie je przykleić taśmą.</a:t>
            </a:r>
          </a:p>
          <a:p>
            <a:pPr marL="0" indent="0">
              <a:buNone/>
            </a:pPr>
            <a:r>
              <a:rPr lang="pl-PL" dirty="0"/>
              <a:t>Poproście rodzica, żeby powiedział Wam na jaki kolor należy skoczyć, aby dojść do zabawki.</a:t>
            </a:r>
          </a:p>
          <a:p>
            <a:r>
              <a:rPr lang="pl-PL" dirty="0">
                <a:solidFill>
                  <a:srgbClr val="00B0F0"/>
                </a:solidFill>
              </a:rPr>
              <a:t>Jeśli udało Ci się przejść trasę zaproponuj rodzicowi zamianę, teraz to Ty dyktujesz kolory! Powodzenia </a:t>
            </a:r>
            <a:r>
              <a:rPr lang="pl-PL" dirty="0">
                <a:solidFill>
                  <a:srgbClr val="00B0F0"/>
                </a:solidFill>
                <a:sym typeface="Wingdings" panose="05000000000000000000" pitchFamily="2" charset="2"/>
              </a:rPr>
              <a:t>!</a:t>
            </a:r>
            <a:endParaRPr lang="pl-PL" dirty="0">
              <a:solidFill>
                <a:srgbClr val="00B0F0"/>
              </a:solidFill>
            </a:endParaRPr>
          </a:p>
          <a:p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Obraz 3" descr="Bezpiecznie na wsi to podstawa– środki chemiczne to nie zabawa ...">
            <a:extLst>
              <a:ext uri="{FF2B5EF4-FFF2-40B4-BE49-F238E27FC236}">
                <a16:creationId xmlns:a16="http://schemas.microsoft.com/office/drawing/2014/main" id="{D2015B30-9A87-4826-B0DD-374C9EE250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483" y="400246"/>
            <a:ext cx="2223135" cy="13887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CDA2199-468B-4C3E-B528-C38198B9DBA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13524" r="15658" b="18505"/>
          <a:stretch/>
        </p:blipFill>
        <p:spPr bwMode="auto">
          <a:xfrm>
            <a:off x="67682" y="4348028"/>
            <a:ext cx="907760" cy="991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ymbol zastępczy zawartości 5">
            <a:extLst>
              <a:ext uri="{FF2B5EF4-FFF2-40B4-BE49-F238E27FC236}">
                <a16:creationId xmlns:a16="http://schemas.microsoft.com/office/drawing/2014/main" id="{9F4227D0-EA31-49C8-81DA-8CC8751FB4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09209" y="3129311"/>
            <a:ext cx="852118" cy="19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3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B4E962-E73E-4DC8-BBE3-706479BB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3" y="173537"/>
            <a:ext cx="10959820" cy="1325563"/>
          </a:xfrm>
        </p:spPr>
        <p:txBody>
          <a:bodyPr>
            <a:normAutofit/>
          </a:bodyPr>
          <a:lstStyle/>
          <a:p>
            <a:r>
              <a:rPr lang="pl-PL" sz="4200" dirty="0">
                <a:solidFill>
                  <a:srgbClr val="00B050"/>
                </a:solidFill>
              </a:rPr>
              <a:t>ZAPROSZENIE DO POOBIEDNIEGO ODPOCZYNKU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4BA21B-EAE9-4E16-94A1-802725150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05" y="1409200"/>
            <a:ext cx="1107259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00467A"/>
                </a:solidFill>
              </a:rPr>
              <a:t>Pewnie już jesteście zmęczeni.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7030A0"/>
                </a:solidFill>
              </a:rPr>
              <a:t>Zapraszamy Was na krótki odpoczynek.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467A"/>
                </a:solidFill>
              </a:rPr>
              <a:t>Zabierzcie ze sobą ulubioną zabawkę lub mięciutką poduszkę, nie zapomnijcie o kocyku. W swoim kąciku znajdźcie wygodne miejsce.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467A"/>
                </a:solidFill>
              </a:rPr>
              <a:t>A teraz połóżcie się wygodnie na swoim ulubionym kocyku i przytulcie </a:t>
            </a:r>
            <a:r>
              <a:rPr lang="pl-PL" sz="2400" dirty="0" err="1">
                <a:solidFill>
                  <a:srgbClr val="00467A"/>
                </a:solidFill>
              </a:rPr>
              <a:t>pluszaka</a:t>
            </a:r>
            <a:r>
              <a:rPr lang="pl-PL" sz="2400" dirty="0">
                <a:solidFill>
                  <a:srgbClr val="00467A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467A"/>
                </a:solidFill>
              </a:rPr>
              <a:t>W krainę marzeń poprowadzi nas muzyka wiosennej łąki. 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467A"/>
                </a:solidFill>
              </a:rPr>
              <a:t>Drodzy Rodzice, proszę o włączenie muzyki, link jest pod obrazkiem. Z góry dziękujemy.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42EB0C-F90D-43F7-A56F-EAD0762287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43" y="4488577"/>
            <a:ext cx="2100497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33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B0584A-1081-4F5C-BE3E-D1A384A6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853" y="495299"/>
            <a:ext cx="8930937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DŹWIĘKI I KOLORY WIOSENNEJ ŁAKI</a:t>
            </a:r>
            <a:endParaRPr lang="pl-PL" sz="3600" b="1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B4DC3EA9-CB29-4F05-A2C7-26DEE04081D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6114" r="13756" b="10876"/>
          <a:stretch/>
        </p:blipFill>
        <p:spPr bwMode="auto">
          <a:xfrm>
            <a:off x="2476868" y="1769815"/>
            <a:ext cx="6844683" cy="321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890F80E-777F-4EAC-925A-70C617CCF3D1}"/>
              </a:ext>
            </a:extLst>
          </p:cNvPr>
          <p:cNvSpPr/>
          <p:nvPr/>
        </p:nvSpPr>
        <p:spPr>
          <a:xfrm>
            <a:off x="754602" y="5245353"/>
            <a:ext cx="10289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 do muzyki: </a:t>
            </a:r>
            <a:r>
              <a:rPr lang="pl-PL" sz="14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https://www.youtube.com/watch?v=07tsNO76hiw&amp;list=RD07tsNO76hiw&amp;start_radio=1&amp;t=150</a:t>
            </a:r>
            <a:endParaRPr lang="pl-PL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0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A8AEC1-25E0-4F34-9912-8071A98D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Znam kolory – piosenka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9DE5B3-AB92-468D-908F-4E70C6A2B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423"/>
            <a:ext cx="10515600" cy="4548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zakończenie posłuchajcie piosenki pt. „Znam Kolory”.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Możecie swobodnie przy niej tańczyć.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do piosenki </a:t>
            </a:r>
            <a:r>
              <a:rPr lang="pl-PL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https://www.youtube.com/watch?v=owzja2wW8Nk</a:t>
            </a:r>
            <a:endParaRPr lang="pl-PL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Miłej zabawy!!!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295992-19AE-4E4C-A0D4-4295032C3ABD}"/>
              </a:ext>
            </a:extLst>
          </p:cNvPr>
          <p:cNvPicPr/>
          <p:nvPr/>
        </p:nvPicPr>
        <p:blipFill rotWithShape="1">
          <a:blip r:embed="rId3"/>
          <a:srcRect l="10318" t="6114" r="8597" b="9230"/>
          <a:stretch/>
        </p:blipFill>
        <p:spPr bwMode="auto">
          <a:xfrm>
            <a:off x="1366828" y="3103344"/>
            <a:ext cx="5655409" cy="2525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Znalezione obrazy dla zapytania tańczące dzieci rysunek | Rysunek ...">
            <a:extLst>
              <a:ext uri="{FF2B5EF4-FFF2-40B4-BE49-F238E27FC236}">
                <a16:creationId xmlns:a16="http://schemas.microsoft.com/office/drawing/2014/main" id="{9A6082FF-E3A3-4F10-B507-A9BE5991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585" y="824707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261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598</Words>
  <Application>Microsoft Office PowerPoint</Application>
  <PresentationFormat>Panoramiczny</PresentationFormat>
  <Paragraphs>74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Motyw pakietu Office</vt:lpstr>
      <vt:lpstr>Widzę, słyszę, czuję.</vt:lpstr>
      <vt:lpstr>Poznajemy świat zmysłami – zapraszam do zabawy</vt:lpstr>
      <vt:lpstr>Taniec na wietrze – ćwiczenia oddechowe</vt:lpstr>
      <vt:lpstr>Zwinne paluszki – zabawa w Kopciuszka</vt:lpstr>
      <vt:lpstr>Tańcząca kukurydza – zabawa badawcza</vt:lpstr>
      <vt:lpstr>Chwila wesołej gimnastyki</vt:lpstr>
      <vt:lpstr>ZAPROSZENIE DO POOBIEDNIEGO ODPOCZYNKU </vt:lpstr>
      <vt:lpstr>DŹWIĘKI I KOLORY WIOSENNEJ ŁAKI</vt:lpstr>
      <vt:lpstr>Znam kolory – piosenka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ROZMARZONA CHMURKA</dc:title>
  <dc:creator>Urszula</dc:creator>
  <cp:lastModifiedBy>admin</cp:lastModifiedBy>
  <cp:revision>84</cp:revision>
  <dcterms:created xsi:type="dcterms:W3CDTF">2020-03-26T08:40:37Z</dcterms:created>
  <dcterms:modified xsi:type="dcterms:W3CDTF">2021-03-30T12:30:18Z</dcterms:modified>
</cp:coreProperties>
</file>